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696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pl-PL"/>
              <a:t>Kliknij, aby edytować format tekstu tytułu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l-PL"/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/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/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/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/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/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/>
              <a:t>Siódmy poziom konspektu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pl-PL"/>
              <a:t>&lt;data/godzina&gt;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pl-PL"/>
              <a:t>&lt;stopka&gt;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F1E10181-A191-4141-9191-91B101612151}" type="slidenum">
              <a:rPr lang="pl-PL"/>
              <a:t>&lt;numer&gt;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pl-PL"/>
              <a:t>Testowa</a:t>
            </a:r>
            <a:r>
              <a:rPr lang="pl-PL"/>
              <a:t>	</a:t>
            </a:r>
            <a:r>
              <a:rPr lang="pl-PL"/>
              <a:t>
</a:t>
            </a:r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pl-PL"/>
              <a:t>prezentacja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